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68" r:id="rId2"/>
    <p:sldId id="257" r:id="rId3"/>
    <p:sldId id="259" r:id="rId4"/>
    <p:sldId id="260" r:id="rId5"/>
    <p:sldId id="258" r:id="rId6"/>
    <p:sldId id="261" r:id="rId7"/>
    <p:sldId id="263" r:id="rId8"/>
    <p:sldId id="262" r:id="rId9"/>
    <p:sldId id="264" r:id="rId10"/>
    <p:sldId id="265" r:id="rId11"/>
    <p:sldId id="269" r:id="rId12"/>
    <p:sldId id="266" r:id="rId13"/>
    <p:sldId id="267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3C067-EF6B-4F2C-AD84-5030D1058C6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F6F4E-E343-45CD-82FF-C0AABAB4CF1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49461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A8B4B-96C5-44ED-84B3-1EF1BB04C5FF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2E15EE-A447-416E-BF8E-BD0839DC918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4397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dirty="0" smtClean="0"/>
              <a:t>Rooms 1,2 and</a:t>
            </a:r>
            <a:r>
              <a:rPr lang="en-NZ" baseline="0" dirty="0" smtClean="0"/>
              <a:t> 3 have been learning about the things that help us learn. We thought about how we can grow in our learning just like flower plants in a garden.</a:t>
            </a:r>
            <a:endParaRPr lang="en-NZ" dirty="0" smtClean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35489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194007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The Thinking Hats help us to think in different ways.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82014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It is very important</a:t>
            </a:r>
            <a:r>
              <a:rPr lang="en-NZ" baseline="0" dirty="0" smtClean="0"/>
              <a:t> that we have goals so we know what we are trying to learn. 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83787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94609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14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41392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We wondered… what helps plants to grow? We tried an experiment and found that they needed water</a:t>
            </a:r>
            <a:r>
              <a:rPr lang="en-NZ" baseline="0" dirty="0" smtClean="0"/>
              <a:t> and sunlight. We also shared ideas and read books about how good soil, worms and some bugs are important too.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83538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dirty="0" smtClean="0"/>
              <a:t>We thought about how we are like flower</a:t>
            </a:r>
            <a:r>
              <a:rPr lang="en-NZ" baseline="0" dirty="0" smtClean="0"/>
              <a:t> plants </a:t>
            </a:r>
            <a:r>
              <a:rPr lang="en-NZ" dirty="0" smtClean="0"/>
              <a:t>when we learn. We wondered… what</a:t>
            </a:r>
            <a:r>
              <a:rPr lang="en-NZ" baseline="0" dirty="0" smtClean="0"/>
              <a:t> things help us grow in our learning?</a:t>
            </a:r>
            <a:endParaRPr lang="en-N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73728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51955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78421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Here are some things that</a:t>
            </a:r>
            <a:r>
              <a:rPr lang="en-NZ" baseline="0" dirty="0" smtClean="0"/>
              <a:t> we decided will help us learn.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02313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64977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30411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E15EE-A447-416E-BF8E-BD0839DC918B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4545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C1DB675-FCF1-4E4E-A473-6FA41F6CE400}" type="datetimeFigureOut">
              <a:rPr lang="en-NZ" smtClean="0"/>
              <a:t>27/03/2015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9F986820-FD12-4719-A84E-523C1D0BD33E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61" t="52120" r="47248" b="33762"/>
          <a:stretch/>
        </p:blipFill>
        <p:spPr>
          <a:xfrm>
            <a:off x="5164265" y="2864360"/>
            <a:ext cx="3240361" cy="3240361"/>
          </a:xfrm>
          <a:prstGeom prst="ellipse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6" t="45571" r="77672" b="39732"/>
          <a:stretch/>
        </p:blipFill>
        <p:spPr>
          <a:xfrm>
            <a:off x="944604" y="2996952"/>
            <a:ext cx="3291874" cy="3229569"/>
          </a:xfrm>
          <a:prstGeom prst="ellipse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6" t="48401" r="42813" b="28727"/>
          <a:stretch/>
        </p:blipFill>
        <p:spPr>
          <a:xfrm rot="20949215">
            <a:off x="2722588" y="481897"/>
            <a:ext cx="3410801" cy="3401699"/>
          </a:xfrm>
          <a:prstGeom prst="ellipse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51591" y="4831697"/>
            <a:ext cx="6120680" cy="1152128"/>
          </a:xfrm>
        </p:spPr>
        <p:txBody>
          <a:bodyPr/>
          <a:lstStyle/>
          <a:p>
            <a:pPr algn="ctr"/>
            <a:r>
              <a:rPr lang="en-NZ" sz="3600" dirty="0" smtClean="0">
                <a:latin typeface="2 Bluto Casual DNA" panose="00000400000000000000" pitchFamily="2" charset="0"/>
              </a:rPr>
              <a:t>Rooms </a:t>
            </a:r>
            <a:br>
              <a:rPr lang="en-NZ" sz="3600" dirty="0" smtClean="0">
                <a:latin typeface="2 Bluto Casual DNA" panose="00000400000000000000" pitchFamily="2" charset="0"/>
              </a:rPr>
            </a:br>
            <a:r>
              <a:rPr lang="en-NZ" sz="3600" dirty="0" smtClean="0">
                <a:latin typeface="2 Bluto Casual DNA" panose="00000400000000000000" pitchFamily="2" charset="0"/>
              </a:rPr>
              <a:t>1, </a:t>
            </a:r>
            <a:r>
              <a:rPr lang="en-NZ" sz="3600" dirty="0">
                <a:latin typeface="2 Bluto Casual DNA" panose="00000400000000000000" pitchFamily="2" charset="0"/>
              </a:rPr>
              <a:t>2 </a:t>
            </a:r>
            <a:r>
              <a:rPr lang="en-NZ" sz="3600" dirty="0" smtClean="0">
                <a:latin typeface="2 Bluto Casual DNA" panose="00000400000000000000" pitchFamily="2" charset="0"/>
              </a:rPr>
              <a:t>&amp; </a:t>
            </a:r>
            <a:r>
              <a:rPr lang="en-NZ" sz="3600" dirty="0">
                <a:latin typeface="2 Bluto Casual DNA" panose="00000400000000000000" pitchFamily="2" charset="0"/>
              </a:rPr>
              <a:t>3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29072" y="2132856"/>
            <a:ext cx="7543800" cy="2152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NZ" sz="5400" dirty="0" smtClean="0">
                <a:latin typeface="2 Bluto Casual DNA" panose="00000400000000000000" pitchFamily="2" charset="0"/>
              </a:rPr>
              <a:t>When We Learn </a:t>
            </a:r>
          </a:p>
          <a:p>
            <a:pPr algn="ctr"/>
            <a:r>
              <a:rPr lang="en-NZ" sz="5400" dirty="0" smtClean="0">
                <a:latin typeface="2 Bluto Casual DNA" panose="00000400000000000000" pitchFamily="2" charset="0"/>
              </a:rPr>
              <a:t>We Grow</a:t>
            </a:r>
            <a:endParaRPr lang="en-NZ" sz="5400" dirty="0">
              <a:latin typeface="2 Bluto Casual DNA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77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9" r="12821" b="19042"/>
          <a:stretch/>
        </p:blipFill>
        <p:spPr>
          <a:xfrm>
            <a:off x="179512" y="201606"/>
            <a:ext cx="7628423" cy="664054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4" t="4487" r="47030" b="61064"/>
          <a:stretch/>
        </p:blipFill>
        <p:spPr>
          <a:xfrm>
            <a:off x="7202151" y="3284984"/>
            <a:ext cx="1903988" cy="33961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4" t="24242" r="15079" b="49697"/>
          <a:stretch/>
        </p:blipFill>
        <p:spPr>
          <a:xfrm rot="16200000">
            <a:off x="6707866" y="704832"/>
            <a:ext cx="2892559" cy="197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0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97152"/>
            <a:ext cx="7543800" cy="914400"/>
          </a:xfrm>
        </p:spPr>
        <p:txBody>
          <a:bodyPr/>
          <a:lstStyle/>
          <a:p>
            <a:pPr algn="ctr"/>
            <a:r>
              <a:rPr lang="en-NZ" sz="3600" dirty="0" smtClean="0">
                <a:latin typeface="2 Bluto Casual DNA" panose="00000400000000000000" pitchFamily="2" charset="0"/>
              </a:rPr>
              <a:t>De Bono’s Thinking Hats</a:t>
            </a:r>
            <a:endParaRPr lang="en-NZ" sz="3600" dirty="0">
              <a:latin typeface="2 Bluto Casual DNA" panose="00000400000000000000" pitchFamily="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" t="23497" b="28226"/>
          <a:stretch/>
        </p:blipFill>
        <p:spPr>
          <a:xfrm>
            <a:off x="683568" y="1484784"/>
            <a:ext cx="7819377" cy="2913112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7" t="6263" r="30088" b="72831"/>
          <a:stretch/>
        </p:blipFill>
        <p:spPr>
          <a:xfrm>
            <a:off x="179512" y="1389929"/>
            <a:ext cx="8742269" cy="304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8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4" b="47912"/>
          <a:stretch/>
        </p:blipFill>
        <p:spPr>
          <a:xfrm>
            <a:off x="122071" y="3352800"/>
            <a:ext cx="9021929" cy="2249433"/>
          </a:xfrm>
        </p:spPr>
      </p:pic>
      <p:sp>
        <p:nvSpPr>
          <p:cNvPr id="9" name="Title 4"/>
          <p:cNvSpPr txBox="1">
            <a:spLocks/>
          </p:cNvSpPr>
          <p:nvPr/>
        </p:nvSpPr>
        <p:spPr>
          <a:xfrm>
            <a:off x="2339752" y="5805264"/>
            <a:ext cx="5112568" cy="914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NZ" sz="3600" dirty="0" smtClean="0">
                <a:latin typeface="2 Bluto Casual DNA" panose="00000400000000000000" pitchFamily="2" charset="0"/>
              </a:rPr>
              <a:t>Swimming Goals</a:t>
            </a:r>
            <a:endParaRPr lang="en-NZ" sz="3600" dirty="0">
              <a:latin typeface="2 Bluto Casual DNA" panose="000004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9" t="8388" r="29565" b="17666"/>
          <a:stretch/>
        </p:blipFill>
        <p:spPr>
          <a:xfrm rot="959032">
            <a:off x="5491945" y="463101"/>
            <a:ext cx="1979778" cy="27520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6" t="9495" r="31364" b="12929"/>
          <a:stretch/>
        </p:blipFill>
        <p:spPr>
          <a:xfrm rot="20852189">
            <a:off x="1109664" y="309881"/>
            <a:ext cx="1998850" cy="28323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3" t="1940" r="23636" b="2017"/>
          <a:stretch/>
        </p:blipFill>
        <p:spPr>
          <a:xfrm>
            <a:off x="3347864" y="339584"/>
            <a:ext cx="1861625" cy="279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5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661248"/>
            <a:ext cx="8496944" cy="706016"/>
          </a:xfrm>
        </p:spPr>
        <p:txBody>
          <a:bodyPr/>
          <a:lstStyle/>
          <a:p>
            <a:pPr algn="ctr"/>
            <a:r>
              <a:rPr lang="en-NZ" sz="3600" dirty="0" smtClean="0">
                <a:latin typeface="2 Bluto Casual DNA" panose="00000400000000000000" pitchFamily="2" charset="0"/>
              </a:rPr>
              <a:t>Here we are working at </a:t>
            </a:r>
            <a:br>
              <a:rPr lang="en-NZ" sz="3600" dirty="0" smtClean="0">
                <a:latin typeface="2 Bluto Casual DNA" panose="00000400000000000000" pitchFamily="2" charset="0"/>
              </a:rPr>
            </a:br>
            <a:r>
              <a:rPr lang="en-NZ" sz="3600" dirty="0" smtClean="0">
                <a:latin typeface="2 Bluto Casual DNA" panose="00000400000000000000" pitchFamily="2" charset="0"/>
              </a:rPr>
              <a:t>our goals.</a:t>
            </a:r>
            <a:endParaRPr lang="en-NZ" sz="3600" dirty="0">
              <a:latin typeface="2 Bluto Casual DNA" panose="00000400000000000000" pitchFamily="2" charset="0"/>
            </a:endParaRPr>
          </a:p>
        </p:txBody>
      </p:sp>
      <p:pic>
        <p:nvPicPr>
          <p:cNvPr id="1027" name="Picture 3" descr="G:\DCIM\104PHOTO\SAM_156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0" r="1363"/>
          <a:stretch/>
        </p:blipFill>
        <p:spPr bwMode="auto">
          <a:xfrm>
            <a:off x="2699792" y="2471061"/>
            <a:ext cx="3859259" cy="25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DCIM\104PHOTO\SAM_156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6" t="8485" r="22879" b="2829"/>
          <a:stretch/>
        </p:blipFill>
        <p:spPr bwMode="auto">
          <a:xfrm>
            <a:off x="611560" y="408612"/>
            <a:ext cx="2493819" cy="304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DCIM\104PHOTO\SAM_157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0" t="11919" r="31515" b="27144"/>
          <a:stretch/>
        </p:blipFill>
        <p:spPr bwMode="auto">
          <a:xfrm>
            <a:off x="6186505" y="434865"/>
            <a:ext cx="2697181" cy="304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09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3"/>
          <a:stretch/>
        </p:blipFill>
        <p:spPr>
          <a:xfrm>
            <a:off x="611560" y="93785"/>
            <a:ext cx="7884368" cy="55429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844" y="5013176"/>
            <a:ext cx="7543800" cy="1249927"/>
          </a:xfrm>
        </p:spPr>
        <p:txBody>
          <a:bodyPr/>
          <a:lstStyle/>
          <a:p>
            <a:pPr algn="ctr"/>
            <a:r>
              <a:rPr lang="en-NZ" sz="3600" dirty="0" smtClean="0">
                <a:latin typeface="2 Bluto Casual DNA" panose="00000400000000000000" pitchFamily="2" charset="0"/>
              </a:rPr>
              <a:t>Rooms 1-3 </a:t>
            </a:r>
            <a:br>
              <a:rPr lang="en-NZ" sz="3600" dirty="0" smtClean="0">
                <a:latin typeface="2 Bluto Casual DNA" panose="00000400000000000000" pitchFamily="2" charset="0"/>
              </a:rPr>
            </a:br>
            <a:r>
              <a:rPr lang="en-NZ" sz="3600" dirty="0" smtClean="0">
                <a:latin typeface="2 Bluto Casual DNA" panose="00000400000000000000" pitchFamily="2" charset="0"/>
              </a:rPr>
              <a:t>thank you for watching</a:t>
            </a:r>
            <a:endParaRPr lang="en-NZ" sz="3600" dirty="0">
              <a:latin typeface="2 Bluto Casual DNA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79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420688" y="5322912"/>
            <a:ext cx="7543800" cy="914400"/>
          </a:xfrm>
        </p:spPr>
        <p:txBody>
          <a:bodyPr/>
          <a:lstStyle/>
          <a:p>
            <a:r>
              <a:rPr lang="en-NZ" sz="3600" dirty="0" smtClean="0">
                <a:latin typeface="2 Bluto Casual DNA" panose="00000400000000000000" pitchFamily="2" charset="0"/>
              </a:rPr>
              <a:t>What helps plants grow?</a:t>
            </a:r>
            <a:endParaRPr lang="en-NZ" sz="3600" dirty="0">
              <a:latin typeface="2 Bluto Casual DNA" panose="00000400000000000000" pitchFamily="2" charset="0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0" r="19477"/>
          <a:stretch/>
        </p:blipFill>
        <p:spPr>
          <a:xfrm>
            <a:off x="955963" y="692695"/>
            <a:ext cx="2147455" cy="2455068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quarter" idx="14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1" t="4736" r="7242" b="4246"/>
          <a:stretch/>
        </p:blipFill>
        <p:spPr>
          <a:xfrm rot="16200000">
            <a:off x="5851584" y="1057879"/>
            <a:ext cx="2592288" cy="2005936"/>
          </a:xfr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5" t="8735" r="3596" b="5521"/>
          <a:stretch/>
        </p:blipFill>
        <p:spPr>
          <a:xfrm rot="16200000">
            <a:off x="3154750" y="1651707"/>
            <a:ext cx="2978518" cy="2160242"/>
          </a:xfrm>
          <a:prstGeom prst="rect">
            <a:avLst/>
          </a:prstGeom>
        </p:spPr>
      </p:pic>
      <p:pic>
        <p:nvPicPr>
          <p:cNvPr id="23" name="Picture 22" descr="http://www.bakesforbreastcancer.org/wp-content/uploads/2012/03/sun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607" y="3284984"/>
            <a:ext cx="936104" cy="864096"/>
          </a:xfrm>
          <a:prstGeom prst="star7">
            <a:avLst/>
          </a:prstGeom>
          <a:noFill/>
          <a:ln>
            <a:noFill/>
          </a:ln>
        </p:spPr>
      </p:pic>
      <p:pic>
        <p:nvPicPr>
          <p:cNvPr id="24" name="Picture 23" descr="http://cliparts.co/cliparts/gce/Ae4/gceAe4qcd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72576"/>
            <a:ext cx="576064" cy="776504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 Box 22"/>
          <p:cNvSpPr txBox="1"/>
          <p:nvPr/>
        </p:nvSpPr>
        <p:spPr>
          <a:xfrm>
            <a:off x="2067954" y="3356992"/>
            <a:ext cx="848995" cy="81470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NZ" sz="4400" b="1" dirty="0">
                <a:effectLst/>
                <a:ea typeface="Calibri"/>
                <a:cs typeface="Times New Roman"/>
                <a:sym typeface="Wingdings"/>
              </a:rPr>
              <a:t></a:t>
            </a:r>
            <a:endParaRPr lang="en-NZ" sz="700" dirty="0">
              <a:effectLst/>
              <a:ea typeface="Calibri"/>
              <a:cs typeface="Times New Roman"/>
            </a:endParaRPr>
          </a:p>
        </p:txBody>
      </p:sp>
      <p:sp>
        <p:nvSpPr>
          <p:cNvPr id="27" name="Text Box 3"/>
          <p:cNvSpPr txBox="1"/>
          <p:nvPr/>
        </p:nvSpPr>
        <p:spPr>
          <a:xfrm>
            <a:off x="1115616" y="3274448"/>
            <a:ext cx="712530" cy="74932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NZ" sz="6000" dirty="0">
                <a:effectLst/>
                <a:ea typeface="Calibri"/>
                <a:cs typeface="Times New Roman"/>
                <a:sym typeface="Wingdings"/>
              </a:rPr>
              <a:t></a:t>
            </a:r>
            <a:endParaRPr lang="en-NZ" sz="900" dirty="0">
              <a:effectLst/>
              <a:ea typeface="Calibri"/>
              <a:cs typeface="Times New Roman"/>
            </a:endParaRPr>
          </a:p>
        </p:txBody>
      </p:sp>
      <p:pic>
        <p:nvPicPr>
          <p:cNvPr id="29" name="Picture 28" descr="http://cliparts.co/cliparts/gce/Ae4/gceAe4qcd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88600"/>
            <a:ext cx="576064" cy="77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29" descr="http://cliparts.co/cliparts/gce/Ae4/gceAe4qcd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431" y="4380688"/>
            <a:ext cx="576064" cy="77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 descr="http://www.bakesforbreastcancer.org/wp-content/uploads/2012/03/sun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666" y="4293096"/>
            <a:ext cx="936104" cy="864096"/>
          </a:xfrm>
          <a:prstGeom prst="star7">
            <a:avLst/>
          </a:prstGeom>
          <a:noFill/>
          <a:ln>
            <a:noFill/>
          </a:ln>
        </p:spPr>
      </p:pic>
      <p:pic>
        <p:nvPicPr>
          <p:cNvPr id="32" name="Picture 31" descr="http://www.bakesforbreastcancer.org/wp-content/uploads/2012/03/sun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516592"/>
            <a:ext cx="936104" cy="864096"/>
          </a:xfrm>
          <a:prstGeom prst="star7">
            <a:avLst/>
          </a:prstGeom>
          <a:noFill/>
          <a:ln>
            <a:noFill/>
          </a:ln>
        </p:spPr>
      </p:pic>
      <p:sp>
        <p:nvSpPr>
          <p:cNvPr id="28" name="Text Box 3"/>
          <p:cNvSpPr txBox="1"/>
          <p:nvPr/>
        </p:nvSpPr>
        <p:spPr>
          <a:xfrm>
            <a:off x="7171838" y="3415343"/>
            <a:ext cx="712530" cy="74932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NZ" sz="6000" dirty="0">
                <a:effectLst/>
                <a:ea typeface="Calibri"/>
                <a:cs typeface="Times New Roman"/>
                <a:sym typeface="Wingdings"/>
              </a:rPr>
              <a:t></a:t>
            </a:r>
            <a:endParaRPr lang="en-NZ" sz="900" dirty="0">
              <a:effectLst/>
              <a:ea typeface="Calibri"/>
              <a:cs typeface="Times New Roman"/>
            </a:endParaRPr>
          </a:p>
        </p:txBody>
      </p:sp>
      <p:sp>
        <p:nvSpPr>
          <p:cNvPr id="33" name="Text Box 22"/>
          <p:cNvSpPr txBox="1"/>
          <p:nvPr/>
        </p:nvSpPr>
        <p:spPr>
          <a:xfrm>
            <a:off x="3939029" y="4486503"/>
            <a:ext cx="848995" cy="81470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NZ" sz="4400" b="1" dirty="0">
                <a:effectLst/>
                <a:ea typeface="Calibri"/>
                <a:cs typeface="Times New Roman"/>
                <a:sym typeface="Wingdings"/>
              </a:rPr>
              <a:t></a:t>
            </a:r>
            <a:endParaRPr lang="en-NZ" sz="700" dirty="0">
              <a:effectLst/>
              <a:ea typeface="Calibri"/>
              <a:cs typeface="Times New Roman"/>
            </a:endParaRPr>
          </a:p>
        </p:txBody>
      </p:sp>
      <p:sp>
        <p:nvSpPr>
          <p:cNvPr id="34" name="Text Box 22"/>
          <p:cNvSpPr txBox="1"/>
          <p:nvPr/>
        </p:nvSpPr>
        <p:spPr>
          <a:xfrm>
            <a:off x="6315293" y="3694415"/>
            <a:ext cx="848995" cy="81470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NZ" sz="4400" b="1" dirty="0">
                <a:effectLst/>
                <a:ea typeface="Calibri"/>
                <a:cs typeface="Times New Roman"/>
                <a:sym typeface="Wingdings"/>
              </a:rPr>
              <a:t></a:t>
            </a:r>
            <a:endParaRPr lang="en-NZ" sz="700" dirty="0">
              <a:effectLst/>
              <a:ea typeface="Calibri"/>
              <a:cs typeface="Times New Roman"/>
            </a:endParaRPr>
          </a:p>
        </p:txBody>
      </p:sp>
      <p:sp>
        <p:nvSpPr>
          <p:cNvPr id="35" name="Text Box 22"/>
          <p:cNvSpPr txBox="1"/>
          <p:nvPr/>
        </p:nvSpPr>
        <p:spPr>
          <a:xfrm>
            <a:off x="4803125" y="4340198"/>
            <a:ext cx="848995" cy="81470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NZ" sz="4400" b="1" dirty="0">
                <a:effectLst/>
                <a:ea typeface="Calibri"/>
                <a:cs typeface="Times New Roman"/>
                <a:sym typeface="Wingdings"/>
              </a:rPr>
              <a:t></a:t>
            </a:r>
            <a:endParaRPr lang="en-NZ" sz="700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6987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 txBox="1">
            <a:spLocks/>
          </p:cNvSpPr>
          <p:nvPr/>
        </p:nvSpPr>
        <p:spPr>
          <a:xfrm>
            <a:off x="539552" y="5589240"/>
            <a:ext cx="8136904" cy="914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NZ" sz="3600" dirty="0" smtClean="0">
                <a:latin typeface="2 Bluto Casual DNA" panose="00000400000000000000" pitchFamily="2" charset="0"/>
              </a:rPr>
              <a:t>What helps our learning grow?</a:t>
            </a:r>
            <a:endParaRPr lang="en-NZ" sz="3600" dirty="0">
              <a:latin typeface="2 Bluto Casual DNA" panose="000004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5" b="21414"/>
          <a:stretch/>
        </p:blipFill>
        <p:spPr>
          <a:xfrm>
            <a:off x="-7252" y="980728"/>
            <a:ext cx="9144000" cy="425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38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1" b="15958"/>
          <a:stretch/>
        </p:blipFill>
        <p:spPr>
          <a:xfrm>
            <a:off x="0" y="989563"/>
            <a:ext cx="9144000" cy="459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08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6"/>
          <a:stretch/>
        </p:blipFill>
        <p:spPr>
          <a:xfrm>
            <a:off x="-14841" y="462043"/>
            <a:ext cx="9158841" cy="5847277"/>
          </a:xfrm>
        </p:spPr>
      </p:pic>
    </p:spTree>
    <p:extLst>
      <p:ext uri="{BB962C8B-B14F-4D97-AF65-F5344CB8AC3E}">
        <p14:creationId xmlns:p14="http://schemas.microsoft.com/office/powerpoint/2010/main" val="257000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Content Placeholder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99" b="3496"/>
          <a:stretch/>
        </p:blipFill>
        <p:spPr>
          <a:xfrm>
            <a:off x="66382" y="872836"/>
            <a:ext cx="9088216" cy="51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37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" t="18182" r="12516" b="12728"/>
          <a:stretch/>
        </p:blipFill>
        <p:spPr>
          <a:xfrm>
            <a:off x="12251" y="548680"/>
            <a:ext cx="9081848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47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3" b="8154"/>
          <a:stretch/>
        </p:blipFill>
        <p:spPr>
          <a:xfrm>
            <a:off x="-8802" y="692696"/>
            <a:ext cx="9138709" cy="5165398"/>
          </a:xfrm>
        </p:spPr>
      </p:pic>
    </p:spTree>
    <p:extLst>
      <p:ext uri="{BB962C8B-B14F-4D97-AF65-F5344CB8AC3E}">
        <p14:creationId xmlns:p14="http://schemas.microsoft.com/office/powerpoint/2010/main" val="391249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1543</TotalTime>
  <Words>191</Words>
  <Application>Microsoft Office PowerPoint</Application>
  <PresentationFormat>On-screen Show (4:3)</PresentationFormat>
  <Paragraphs>35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Elemental</vt:lpstr>
      <vt:lpstr>Rooms  1, 2 &amp; 3</vt:lpstr>
      <vt:lpstr>What helps plants grow?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 Bono’s Thinking Hats</vt:lpstr>
      <vt:lpstr>PowerPoint Presentation</vt:lpstr>
      <vt:lpstr>Here we are working at  our goals.</vt:lpstr>
      <vt:lpstr>Rooms 1-3  thank you for watching</vt:lpstr>
    </vt:vector>
  </TitlesOfParts>
  <Company>St Patrick's School Te Awamutu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Judy Graham</dc:creator>
  <cp:lastModifiedBy>Judy Graham</cp:lastModifiedBy>
  <cp:revision>36</cp:revision>
  <dcterms:created xsi:type="dcterms:W3CDTF">2015-03-25T06:43:37Z</dcterms:created>
  <dcterms:modified xsi:type="dcterms:W3CDTF">2015-03-26T18:56:42Z</dcterms:modified>
</cp:coreProperties>
</file>